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85" d="100"/>
          <a:sy n="85" d="100"/>
        </p:scale>
        <p:origin x="96" y="168"/>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png>
</file>

<file path=ppt/media/image16.png>
</file>

<file path=ppt/media/image17.jpeg>
</file>

<file path=ppt/media/image18.jpeg>
</file>

<file path=ppt/media/image19.jpe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19/04/2024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2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40"/>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301860" y="4239664"/>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b="1" dirty="0">
                <a:solidFill>
                  <a:schemeClr val="bg1"/>
                </a:solidFill>
              </a:rPr>
              <a:t>Name:                  </a:t>
            </a:r>
            <a:r>
              <a:rPr lang="en-IN" sz="1100" b="1" dirty="0">
                <a:solidFill>
                  <a:schemeClr val="bg1"/>
                </a:solidFill>
              </a:rPr>
              <a:t>   </a:t>
            </a:r>
            <a:r>
              <a:rPr lang="en-IN" sz="1100" b="1" dirty="0" smtClean="0">
                <a:solidFill>
                  <a:schemeClr val="bg1"/>
                </a:solidFill>
              </a:rPr>
              <a:t>ANUPRABAA TP</a:t>
            </a:r>
            <a:endParaRPr lang="en-US" sz="1100" b="1" dirty="0">
              <a:solidFill>
                <a:schemeClr val="bg1"/>
              </a:solidFill>
            </a:endParaRPr>
          </a:p>
          <a:p>
            <a:pPr marR="0" lvl="0" rtl="0">
              <a:lnSpc>
                <a:spcPct val="100000"/>
              </a:lnSpc>
              <a:spcBef>
                <a:spcPts val="0"/>
              </a:spcBef>
              <a:spcAft>
                <a:spcPts val="200"/>
              </a:spcAft>
            </a:pPr>
            <a:r>
              <a:rPr lang="en-US" sz="1100" b="1" i="0" u="none" strike="noStrike" cap="none" dirty="0">
                <a:solidFill>
                  <a:schemeClr val="bg1"/>
                </a:solidFill>
                <a:latin typeface="Arial"/>
                <a:ea typeface="Arial"/>
                <a:cs typeface="Arial"/>
                <a:sym typeface="Arial"/>
              </a:rPr>
              <a:t>NM Id:                    </a:t>
            </a:r>
            <a:r>
              <a:rPr lang="en-US" sz="1100" b="1" i="0" u="none" strike="noStrike" cap="none" dirty="0" smtClean="0">
                <a:solidFill>
                  <a:schemeClr val="bg1"/>
                </a:solidFill>
                <a:latin typeface="Arial"/>
                <a:ea typeface="Arial"/>
                <a:cs typeface="Arial"/>
                <a:sym typeface="Arial"/>
              </a:rPr>
              <a:t> au617</a:t>
            </a:r>
            <a:r>
              <a:rPr lang="en-IN" sz="1100" b="1" smtClean="0">
                <a:solidFill>
                  <a:schemeClr val="bg1"/>
                </a:solidFill>
              </a:rPr>
              <a:t>72111007</a:t>
            </a:r>
            <a:endParaRPr lang="en-US" sz="1100" b="1"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b="1" dirty="0">
                <a:solidFill>
                  <a:schemeClr val="bg1"/>
                </a:solidFill>
              </a:rPr>
              <a:t>College Name:       GOVERNMENT COLLEGE OF ENGINEERING, SALEM</a:t>
            </a:r>
            <a:endParaRPr lang="en-US" sz="1100" b="1"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7" name="Picture 6">
            <a:extLst>
              <a:ext uri="{FF2B5EF4-FFF2-40B4-BE49-F238E27FC236}">
                <a16:creationId xmlns:a16="http://schemas.microsoft.com/office/drawing/2014/main" id="{9C2624C5-FE0B-E521-9FA5-41EEA13CA801}"/>
              </a:ext>
            </a:extLst>
          </p:cNvPr>
          <p:cNvPicPr>
            <a:picLocks noChangeAspect="1"/>
          </p:cNvPicPr>
          <p:nvPr/>
        </p:nvPicPr>
        <p:blipFill rotWithShape="1">
          <a:blip r:embed="rId3"/>
          <a:srcRect l="41" t="133" r="5" b="42"/>
          <a:stretch/>
        </p:blipFill>
        <p:spPr>
          <a:xfrm>
            <a:off x="642347" y="1411746"/>
            <a:ext cx="7254744" cy="28504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6" name="NM..">
            <a:hlinkClick r:id="" action="ppaction://media"/>
            <a:extLst>
              <a:ext uri="{FF2B5EF4-FFF2-40B4-BE49-F238E27FC236}">
                <a16:creationId xmlns:a16="http://schemas.microsoft.com/office/drawing/2014/main" id="{61872015-BED8-99DE-4E46-4B6FB11196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0197" y="1003116"/>
            <a:ext cx="7103603" cy="374419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34"/>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46"/>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 xmlns:asvg="http://schemas.microsoft.com/office/drawing/2016/SVG/main" r:embed="rId4"/>
              </a:ext>
            </a:extLst>
          </a:blip>
          <a:srcRect l="269" t="296" r="282" b="36"/>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60" t="97" r="71" b="101"/>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574</TotalTime>
  <Words>889</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164</cp:revision>
  <dcterms:modified xsi:type="dcterms:W3CDTF">2024-04-19T11:41:47Z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NXPowerLiteLastOptimized">
    <vt:lpwstr>17325490</vt:lpwstr>
  </property>
  <property fmtid="{D5CDD505-2E9C-101B-9397-08002B2CF9AE}" pid="4" name="NXPowerLiteSettings">
    <vt:lpwstr>F7000400038000</vt:lpwstr>
  </property>
  <property fmtid="{D5CDD505-2E9C-101B-9397-08002B2CF9AE}" pid="5" name="NXPowerLiteVersion">
    <vt:lpwstr>S10.2.0</vt:lpwstr>
  </property>
</Properties>
</file>